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4541"/>
  </p:normalViewPr>
  <p:slideViewPr>
    <p:cSldViewPr snapToGrid="0" snapToObjects="1" showGuides="1">
      <p:cViewPr varScale="1">
        <p:scale>
          <a:sx n="119" d="100"/>
          <a:sy n="119" d="100"/>
        </p:scale>
        <p:origin x="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CB1C-A3B0-D34F-96E1-3E66ADD50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B027F7-8665-A240-9DE9-5C0D0C4AB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8DE06-FB40-224B-9C87-D1C18F0A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F206BA-2E32-4746-8767-E351B93C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04BF54-414B-094D-8D55-282346C8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D6EBD-07C3-7D48-A610-EC3CBD1E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84C211-318F-B44B-9A16-F32576B56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9D39F7-ABB2-344E-9C59-C6C22754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1BA0-37DF-3C4E-BCBE-1F5AD8C2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273CD-D871-D549-9259-E29A34B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344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95E1A7-C62E-1845-AFF2-605F2E74C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D5A976-135E-0E48-BCC2-EDADAAA98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E525D6-3BA9-A24B-B72A-DC61F130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F3D33-BE3E-9841-B5DE-52C0282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64FEA3-AADC-604D-9177-97013672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239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BF16F-49FC-7D40-AB11-771409F5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AEC92-622D-2E49-B016-32AEAAC4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15CDC6-5863-4345-B110-BBA0653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41F8DA-2D61-304B-8D4B-2785F0A1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83629D-86AF-F84B-959B-522BD313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69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F4C05-B5E8-4446-B2EE-9A208948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00A747-DA66-284C-A9DC-4D9054F4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D14CD-01C1-8243-8416-71F2E10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C1836-9074-EE43-A3B7-DF055D91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3C2D6D-129C-E547-8102-8750CEC4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58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A360D-6C52-A546-9E91-4F2EF3B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55537-A6BA-5F4D-BB8B-40FE65695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FA44C8-A9C1-854A-95E1-CEE538F8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BA6244-5013-EC45-BDFB-3BD5B5D6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818491-764E-9945-B90B-3261B057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13D743-B9BA-794E-8F89-BEAF271F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7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1585B-36D9-0A44-A11C-82450BD9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92ACA-DBD3-CD4C-B579-0421D1A5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5CE472-5A72-3546-B262-723DC7A3C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2E7B18-7DF0-F746-A4A3-40A987847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3A0BF6-3816-2C48-A6CA-98796FD61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97E6E1-CF44-0A4A-960E-61F81E14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42DB01-9C9E-6046-965D-94E0A22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070564-630C-3F40-8A69-87F5BF4B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84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10D2A-D678-EE45-83D9-E637D0F9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87ACA6-46DF-1D49-94AD-A8A5686C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0DAAF1-5793-3F49-8405-EE2284E2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8ABBF7-8A91-BF45-93BD-0768FDB6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782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B8D565-EA1B-3141-8479-35C08186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4B4285-D161-4244-8040-F079C7C5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C718F-9AB1-544F-9DFE-CD7C4BA5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1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6A43-64AB-E44D-A731-FE97C986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6482A-C0CE-944E-87C9-41A4D267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620F-3E4D-2943-8918-7C0CE8AE4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71F2C5-5D57-2A4A-928F-960A85E9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EC74F2-42B8-1348-B781-B23D895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6FCE94-C94A-9B49-BFEE-62EAF0D9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1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C50FA-2D70-2E47-814C-BD335419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A9B4A0-B30D-6141-B566-1FC5C16F1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9D6A51-E45B-4740-BDBB-D3AD5C5B6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9F2725-8B4F-C24A-980E-3C9072D1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76B356-D4E7-FA4E-B447-D61522A3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21AA9F-095B-F249-A01C-5C429627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91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DFC24B-3DCE-F94B-8F17-DEDB1855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70B316-0F40-BE4A-A277-325FAF78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6147D-E8AD-1B44-ADA1-B263770CF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33A52-ED4B-5E40-9BCA-9E1ED5A812D5}" type="datetimeFigureOut">
              <a:rPr kumimoji="1" lang="zh-TW" altLang="en-US" smtClean="0"/>
              <a:t>2021/3/22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3344B6-3CC9-544F-8480-5EA8E81C4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C8D084-C92B-C341-ACCB-26EFF3FE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06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1BC03C-7540-5C4E-8BFA-6C673568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0"/>
            <a:ext cx="5175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C73EC-6F78-A445-AEC7-2B1B02AC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17" y="1756228"/>
            <a:ext cx="4962911" cy="25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module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要寫成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template string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形式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Bootrap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跟變數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styles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中間要留空白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的風格會編譯成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!important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（請小心服用）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6C1F0F-B851-3046-A141-3B62BE12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1" y="4910301"/>
            <a:ext cx="8876967" cy="15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C1545F-A7FC-F74C-A1FC-A9ABE9EC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54" y="1494549"/>
            <a:ext cx="9633736" cy="63728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編譯後的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24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最後，全域變數的命名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E594D7-98C7-5A45-AC08-D068714EC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寫在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src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/styles/</a:t>
            </a:r>
            <a:r>
              <a:rPr lang="zh-CN" altLang="en-US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各類型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scss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，並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 </a:t>
            </a:r>
            <a:r>
              <a:rPr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dtd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開頭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好處是一下就可以認得出來（好讀）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編輯器也提供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的全域變數支援（好用）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F2D758-25DF-B247-AB55-A3D2F909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55253"/>
            <a:ext cx="7738242" cy="1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B065C-2C76-5444-A2BB-96B2166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3/22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C456CA-0214-9942-97D0-D4F876519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64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share same style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6568D019-BDD0-E24C-9228-698CFCBA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2479"/>
            <a:ext cx="8693075" cy="21384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2AD82E-4610-4F4F-AE8C-D950AA97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7254"/>
            <a:ext cx="10370371" cy="19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Route path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8029BCA-2409-C044-8C3B-1C155BCDC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97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03FFFC2-2FEF-E948-A813-BE27ED6F7BD8}"/>
              </a:ext>
            </a:extLst>
          </p:cNvPr>
          <p:cNvCxnSpPr>
            <a:cxnSpLocks/>
          </p:cNvCxnSpPr>
          <p:nvPr/>
        </p:nvCxnSpPr>
        <p:spPr>
          <a:xfrm flipV="1">
            <a:off x="2835965" y="334899"/>
            <a:ext cx="0" cy="639973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7E33E75-BCF0-9D47-BBD3-AB54E34F94F2}"/>
              </a:ext>
            </a:extLst>
          </p:cNvPr>
          <p:cNvCxnSpPr>
            <a:cxnSpLocks/>
          </p:cNvCxnSpPr>
          <p:nvPr/>
        </p:nvCxnSpPr>
        <p:spPr>
          <a:xfrm flipV="1">
            <a:off x="4484597" y="534079"/>
            <a:ext cx="0" cy="60989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A23D99-CF92-B24E-9194-3E7CEF71A331}"/>
              </a:ext>
            </a:extLst>
          </p:cNvPr>
          <p:cNvSpPr txBox="1"/>
          <p:nvPr/>
        </p:nvSpPr>
        <p:spPr>
          <a:xfrm>
            <a:off x="1561796" y="164746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987E79-B81F-1A4A-8689-46676E5559C7}"/>
              </a:ext>
            </a:extLst>
          </p:cNvPr>
          <p:cNvSpPr txBox="1"/>
          <p:nvPr/>
        </p:nvSpPr>
        <p:spPr>
          <a:xfrm>
            <a:off x="3633752" y="1647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A82D552-CCE3-D845-8A9F-D6896E63A71C}"/>
              </a:ext>
            </a:extLst>
          </p:cNvPr>
          <p:cNvCxnSpPr>
            <a:cxnSpLocks/>
          </p:cNvCxnSpPr>
          <p:nvPr/>
        </p:nvCxnSpPr>
        <p:spPr>
          <a:xfrm flipV="1">
            <a:off x="2835965" y="5772997"/>
            <a:ext cx="1648631" cy="1048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E837AFC-FCF8-B842-AF1F-030C80DE172D}"/>
              </a:ext>
            </a:extLst>
          </p:cNvPr>
          <p:cNvCxnSpPr>
            <a:cxnSpLocks/>
          </p:cNvCxnSpPr>
          <p:nvPr/>
        </p:nvCxnSpPr>
        <p:spPr>
          <a:xfrm flipV="1">
            <a:off x="5841684" y="5152571"/>
            <a:ext cx="0" cy="78818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632295A-40C5-D244-BE7E-BFAC780001BF}"/>
              </a:ext>
            </a:extLst>
          </p:cNvPr>
          <p:cNvCxnSpPr>
            <a:cxnSpLocks/>
          </p:cNvCxnSpPr>
          <p:nvPr/>
        </p:nvCxnSpPr>
        <p:spPr>
          <a:xfrm flipV="1">
            <a:off x="6610621" y="4141845"/>
            <a:ext cx="0" cy="184478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2625D72-F410-A34C-AB11-5D239A580E9D}"/>
              </a:ext>
            </a:extLst>
          </p:cNvPr>
          <p:cNvCxnSpPr>
            <a:cxnSpLocks/>
          </p:cNvCxnSpPr>
          <p:nvPr/>
        </p:nvCxnSpPr>
        <p:spPr>
          <a:xfrm flipV="1">
            <a:off x="7793854" y="2409239"/>
            <a:ext cx="0" cy="327358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2B4D61-878A-0840-AF1A-B8CAE536D8F6}"/>
              </a:ext>
            </a:extLst>
          </p:cNvPr>
          <p:cNvSpPr txBox="1"/>
          <p:nvPr/>
        </p:nvSpPr>
        <p:spPr>
          <a:xfrm>
            <a:off x="5038098" y="6015224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Feature1(Page)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E4BE771-402E-6843-BDD1-6C93DCDDE953}"/>
              </a:ext>
            </a:extLst>
          </p:cNvPr>
          <p:cNvSpPr txBox="1"/>
          <p:nvPr/>
        </p:nvSpPr>
        <p:spPr>
          <a:xfrm>
            <a:off x="6016129" y="3658233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Feature2(Page)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3001FA-F040-7C40-88BC-20AAE5933C0F}"/>
              </a:ext>
            </a:extLst>
          </p:cNvPr>
          <p:cNvSpPr txBox="1"/>
          <p:nvPr/>
        </p:nvSpPr>
        <p:spPr>
          <a:xfrm>
            <a:off x="6990269" y="1786401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Feature3(Page)</a:t>
            </a:r>
            <a:endParaRPr kumimoji="1" lang="zh-TW" altLang="en-US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0ABFC60-C9EF-0A47-8A01-0129962B2C34}"/>
              </a:ext>
            </a:extLst>
          </p:cNvPr>
          <p:cNvCxnSpPr>
            <a:cxnSpLocks/>
          </p:cNvCxnSpPr>
          <p:nvPr/>
        </p:nvCxnSpPr>
        <p:spPr>
          <a:xfrm flipH="1" flipV="1">
            <a:off x="4472524" y="4612435"/>
            <a:ext cx="1369161" cy="5437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E0C5FE3-A5B9-944F-9955-C40EEC8DEDD4}"/>
              </a:ext>
            </a:extLst>
          </p:cNvPr>
          <p:cNvCxnSpPr>
            <a:cxnSpLocks/>
          </p:cNvCxnSpPr>
          <p:nvPr/>
        </p:nvCxnSpPr>
        <p:spPr>
          <a:xfrm flipH="1" flipV="1">
            <a:off x="4472308" y="3619434"/>
            <a:ext cx="2136089" cy="522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392288DE-4E5C-4747-AFA8-ECA3632A8936}"/>
              </a:ext>
            </a:extLst>
          </p:cNvPr>
          <p:cNvCxnSpPr>
            <a:cxnSpLocks/>
          </p:cNvCxnSpPr>
          <p:nvPr/>
        </p:nvCxnSpPr>
        <p:spPr>
          <a:xfrm flipH="1" flipV="1">
            <a:off x="4484597" y="1692535"/>
            <a:ext cx="3309257" cy="71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283E7860-E495-F94E-A0FA-3670183DC592}"/>
              </a:ext>
            </a:extLst>
          </p:cNvPr>
          <p:cNvSpPr/>
          <p:nvPr/>
        </p:nvSpPr>
        <p:spPr>
          <a:xfrm>
            <a:off x="4355498" y="2361442"/>
            <a:ext cx="258193" cy="258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2EED978-0F50-8847-8515-4645C0BF4110}"/>
              </a:ext>
            </a:extLst>
          </p:cNvPr>
          <p:cNvCxnSpPr>
            <a:cxnSpLocks/>
          </p:cNvCxnSpPr>
          <p:nvPr/>
        </p:nvCxnSpPr>
        <p:spPr>
          <a:xfrm flipH="1" flipV="1">
            <a:off x="2835964" y="2126705"/>
            <a:ext cx="1519534" cy="3348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0390D61-45F3-8740-B856-D6C772E4B60F}"/>
              </a:ext>
            </a:extLst>
          </p:cNvPr>
          <p:cNvSpPr txBox="1"/>
          <p:nvPr/>
        </p:nvSpPr>
        <p:spPr>
          <a:xfrm>
            <a:off x="2840705" y="2532421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Release Version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D355368-B0F7-D847-A085-BBBC64FCF878}"/>
              </a:ext>
            </a:extLst>
          </p:cNvPr>
          <p:cNvSpPr txBox="1"/>
          <p:nvPr/>
        </p:nvSpPr>
        <p:spPr>
          <a:xfrm>
            <a:off x="4482713" y="4237447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6F0663-7FA8-5E47-B0D2-5F3E23111DAB}"/>
              </a:ext>
            </a:extLst>
          </p:cNvPr>
          <p:cNvSpPr txBox="1"/>
          <p:nvPr/>
        </p:nvSpPr>
        <p:spPr>
          <a:xfrm>
            <a:off x="4449077" y="3141214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02EA9AC-079A-9C4F-9320-6ACBB0AC6708}"/>
              </a:ext>
            </a:extLst>
          </p:cNvPr>
          <p:cNvSpPr txBox="1"/>
          <p:nvPr/>
        </p:nvSpPr>
        <p:spPr>
          <a:xfrm>
            <a:off x="4482713" y="1203473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4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C2EAD-1FBA-FF46-AA6E-249AF3F5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風格書寫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上的定義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1A2BAC-4FDC-5145-88B7-ADE795F9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我們有了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(</a:t>
            </a:r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index.js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搭配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全域變數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（色票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間距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….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等）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還可以更好的部分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18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E7CCB2-8609-B54A-A12D-4C997F8B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35" y="2342368"/>
            <a:ext cx="6700786" cy="3744064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60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3DA20-4612-BB46-AD12-AA4D5026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15" y="2048838"/>
            <a:ext cx="5970314" cy="36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1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4A08A6-E54D-8049-9E77-BFE98852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78" y="3144044"/>
            <a:ext cx="5676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</a:t>
            </a:r>
            <a:r>
              <a:rPr kumimoji="1" lang="en-US" altLang="zh-TW" dirty="0" err="1">
                <a:highlight>
                  <a:srgbClr val="FF00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_ </a:t>
            </a:r>
            <a:r>
              <a:rPr kumimoji="1" lang="en-US" altLang="zh-TW" dirty="0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拆分來看：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（＊因為使用了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的緣故，不使用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減號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駝峰式命名法</a:t>
            </a:r>
            <a:endParaRPr kumimoji="1" lang="en-US" altLang="zh-TW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之間透過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一個下底線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_ 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於最後透過</a:t>
            </a:r>
            <a:r>
              <a:rPr kumimoji="1" lang="zh-CN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兩個下底線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_ _ )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59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會有好幾個種類的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是定義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Block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的外觀、狀態、類型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__wrapper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（外包覆，修飾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__selected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__disabled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統整出所有類型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modifier</a:t>
            </a:r>
            <a:r>
              <a:rPr kumimoji="1"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，依個人需求定義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21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AA13E4-F26A-FD47-BA43-94D30C7E0F5B}"/>
              </a:ext>
            </a:extLst>
          </p:cNvPr>
          <p:cNvSpPr/>
          <p:nvPr/>
        </p:nvSpPr>
        <p:spPr>
          <a:xfrm>
            <a:off x="838200" y="1825625"/>
            <a:ext cx="9362090" cy="132747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再來，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大原則，統一的風格，寫在</a:t>
            </a:r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br>
              <a:rPr kumimoji="1" lang="en-US" altLang="zh-TW" dirty="0">
                <a:solidFill>
                  <a:schemeClr val="bg1"/>
                </a:solidFill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並使用全域變數</a:t>
            </a:r>
            <a: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reference </a:t>
            </a: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統一管理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使用他的排版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Sizing (w-25, w-75, w-100)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p-3, mr-3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等，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盡量避免</a:t>
            </a:r>
          </a:p>
        </p:txBody>
      </p:sp>
    </p:spTree>
    <p:extLst>
      <p:ext uri="{BB962C8B-B14F-4D97-AF65-F5344CB8AC3E}">
        <p14:creationId xmlns:p14="http://schemas.microsoft.com/office/powerpoint/2010/main" val="331118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478</Words>
  <Application>Microsoft Macintosh PowerPoint</Application>
  <PresentationFormat>寬螢幕</PresentationFormat>
  <Paragraphs>66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關於風格書寫上的定義</vt:lpstr>
      <vt:lpstr>在 style.module.scss 中</vt:lpstr>
      <vt:lpstr>在 style.module.scss 中</vt:lpstr>
      <vt:lpstr>在 style.module.scss 中</vt:lpstr>
      <vt:lpstr>BEM 書寫方式</vt:lpstr>
      <vt:lpstr>因此，會有好幾個種類的 Modifier</vt:lpstr>
      <vt:lpstr>再來，React Bootstrap 的使用</vt:lpstr>
      <vt:lpstr>React Bootstrap 結合 module</vt:lpstr>
      <vt:lpstr>React Bootstrap 編譯後的 css</vt:lpstr>
      <vt:lpstr>最後，全域變數的命名</vt:lpstr>
      <vt:lpstr>3/22</vt:lpstr>
      <vt:lpstr>2 classNames share same style</vt:lpstr>
      <vt:lpstr>Route path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46</cp:revision>
  <dcterms:created xsi:type="dcterms:W3CDTF">2021-03-08T01:45:27Z</dcterms:created>
  <dcterms:modified xsi:type="dcterms:W3CDTF">2021-03-22T00:01:40Z</dcterms:modified>
</cp:coreProperties>
</file>